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2" r:id="rId4"/>
    <p:sldId id="261" r:id="rId5"/>
    <p:sldId id="262" r:id="rId6"/>
    <p:sldId id="263" r:id="rId7"/>
    <p:sldId id="264" r:id="rId8"/>
    <p:sldId id="273" r:id="rId9"/>
    <p:sldId id="265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5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9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23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63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25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11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79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24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85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86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08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1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	      Clase 802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17 de </a:t>
            </a:r>
            <a:r>
              <a:rPr lang="en-US" sz="3600" dirty="0" err="1" smtClean="0">
                <a:solidFill>
                  <a:srgbClr val="00B0F0"/>
                </a:solidFill>
              </a:rPr>
              <a:t>noviembre</a:t>
            </a:r>
            <a:r>
              <a:rPr lang="en-US" sz="3600" dirty="0" smtClean="0">
                <a:solidFill>
                  <a:srgbClr val="00B0F0"/>
                </a:solidFill>
              </a:rPr>
              <a:t> del 2016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26:</a:t>
            </a:r>
            <a:r>
              <a:rPr lang="en-US" sz="2800" dirty="0" smtClean="0"/>
              <a:t> ¿</a:t>
            </a:r>
            <a:r>
              <a:rPr lang="en-US" sz="2800" dirty="0" err="1" smtClean="0"/>
              <a:t>C</a:t>
            </a:r>
            <a:r>
              <a:rPr lang="en-US" sz="2800" dirty="0" err="1" smtClean="0">
                <a:solidFill>
                  <a:schemeClr val="tx2"/>
                </a:solidFill>
              </a:rPr>
              <a:t>ómo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continuamos</a:t>
            </a:r>
            <a:r>
              <a:rPr lang="en-US" sz="2800" dirty="0" smtClean="0">
                <a:solidFill>
                  <a:schemeClr val="tx2"/>
                </a:solidFill>
              </a:rPr>
              <a:t> el </a:t>
            </a:r>
            <a:r>
              <a:rPr lang="en-US" sz="2800" dirty="0" err="1" smtClean="0">
                <a:solidFill>
                  <a:schemeClr val="tx2"/>
                </a:solidFill>
              </a:rPr>
              <a:t>repaso</a:t>
            </a:r>
            <a:r>
              <a:rPr lang="en-US" sz="2800" dirty="0" smtClean="0">
                <a:solidFill>
                  <a:schemeClr val="tx2"/>
                </a:solidFill>
              </a:rPr>
              <a:t> para el </a:t>
            </a:r>
            <a:r>
              <a:rPr lang="en-US" sz="2800" dirty="0" err="1" smtClean="0">
                <a:solidFill>
                  <a:schemeClr val="tx2"/>
                </a:solidFill>
              </a:rPr>
              <a:t>Examen</a:t>
            </a:r>
            <a:r>
              <a:rPr lang="en-US" sz="2800" dirty="0" smtClean="0">
                <a:solidFill>
                  <a:schemeClr val="tx2"/>
                </a:solidFill>
              </a:rPr>
              <a:t>: </a:t>
            </a:r>
            <a:r>
              <a:rPr lang="en-US" sz="2800" dirty="0" err="1" smtClean="0">
                <a:solidFill>
                  <a:schemeClr val="tx2"/>
                </a:solidFill>
              </a:rPr>
              <a:t>Repaso</a:t>
            </a:r>
            <a:r>
              <a:rPr lang="en-US" sz="2800" dirty="0" smtClean="0">
                <a:solidFill>
                  <a:schemeClr val="tx2"/>
                </a:solidFill>
              </a:rPr>
              <a:t> D del lunes?</a:t>
            </a:r>
            <a:endParaRPr lang="en-US" sz="2800" dirty="0" smtClean="0"/>
          </a:p>
          <a:p>
            <a:pPr marL="0" indent="0">
              <a:buNone/>
            </a:pPr>
            <a:r>
              <a:rPr lang="en-US" sz="2000" i="1" dirty="0" smtClean="0">
                <a:solidFill>
                  <a:srgbClr val="92D050"/>
                </a:solidFill>
              </a:rPr>
              <a:t>L.O: To review sports, health and well-being, stem-changing verbs, Direct Object Pronouns.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  <a:r>
              <a:rPr lang="en-US" sz="2400" dirty="0" err="1"/>
              <a:t>Copia</a:t>
            </a:r>
            <a:r>
              <a:rPr lang="en-US" sz="2400" dirty="0"/>
              <a:t> y </a:t>
            </a:r>
            <a:r>
              <a:rPr lang="en-US" sz="2400" dirty="0" err="1"/>
              <a:t>completa</a:t>
            </a:r>
            <a:r>
              <a:rPr lang="en-US" sz="2400" dirty="0"/>
              <a:t> con </a:t>
            </a:r>
            <a:r>
              <a:rPr lang="en-US" sz="2400" dirty="0" smtClean="0"/>
              <a:t>la PALABRA INTERROGATIVA </a:t>
            </a:r>
            <a:r>
              <a:rPr lang="en-US" sz="2400" dirty="0" err="1" smtClean="0"/>
              <a:t>correcta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¿_________ </a:t>
            </a:r>
            <a:r>
              <a:rPr lang="en-US" sz="2400" dirty="0" err="1" smtClean="0">
                <a:solidFill>
                  <a:schemeClr val="tx2"/>
                </a:solidFill>
              </a:rPr>
              <a:t>esta</a:t>
            </a:r>
            <a:r>
              <a:rPr lang="en-US" sz="2400" dirty="0" smtClean="0">
                <a:solidFill>
                  <a:schemeClr val="tx2"/>
                </a:solidFill>
              </a:rPr>
              <a:t> triste Jose? –</a:t>
            </a:r>
            <a:r>
              <a:rPr lang="en-US" sz="2400" dirty="0" err="1" smtClean="0">
                <a:solidFill>
                  <a:schemeClr val="tx2"/>
                </a:solidFill>
              </a:rPr>
              <a:t>Esta</a:t>
            </a:r>
            <a:r>
              <a:rPr lang="en-US" sz="2400" dirty="0" smtClean="0">
                <a:solidFill>
                  <a:schemeClr val="tx2"/>
                </a:solidFill>
              </a:rPr>
              <a:t> triste </a:t>
            </a:r>
            <a:r>
              <a:rPr lang="en-US" sz="2400" dirty="0" err="1" smtClean="0">
                <a:solidFill>
                  <a:schemeClr val="tx2"/>
                </a:solidFill>
              </a:rPr>
              <a:t>porque</a:t>
            </a:r>
            <a:r>
              <a:rPr lang="en-US" sz="2400" dirty="0" smtClean="0">
                <a:solidFill>
                  <a:schemeClr val="tx2"/>
                </a:solidFill>
              </a:rPr>
              <a:t> no </a:t>
            </a:r>
            <a:r>
              <a:rPr lang="en-US" sz="2400" dirty="0" err="1" smtClean="0">
                <a:solidFill>
                  <a:schemeClr val="tx2"/>
                </a:solidFill>
              </a:rPr>
              <a:t>puede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ir</a:t>
            </a:r>
            <a:r>
              <a:rPr lang="en-US" sz="2400" dirty="0" smtClean="0">
                <a:solidFill>
                  <a:schemeClr val="tx2"/>
                </a:solidFill>
              </a:rPr>
              <a:t> a la casa de </a:t>
            </a:r>
            <a:r>
              <a:rPr lang="en-US" sz="2400" dirty="0" err="1" smtClean="0">
                <a:solidFill>
                  <a:schemeClr val="tx2"/>
                </a:solidFill>
              </a:rPr>
              <a:t>su</a:t>
            </a:r>
            <a:r>
              <a:rPr lang="en-US" sz="2400" dirty="0" smtClean="0">
                <a:solidFill>
                  <a:schemeClr val="tx2"/>
                </a:solidFill>
              </a:rPr>
              <a:t> amigo.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¿_________ </a:t>
            </a:r>
            <a:r>
              <a:rPr lang="en-US" sz="2400" dirty="0" err="1" smtClean="0">
                <a:solidFill>
                  <a:schemeClr val="tx2"/>
                </a:solidFill>
              </a:rPr>
              <a:t>necesita</a:t>
            </a:r>
            <a:r>
              <a:rPr lang="en-US" sz="2400" dirty="0" smtClean="0">
                <a:solidFill>
                  <a:schemeClr val="tx2"/>
                </a:solidFill>
              </a:rPr>
              <a:t> mas </a:t>
            </a:r>
            <a:r>
              <a:rPr lang="en-US" sz="2400" dirty="0" err="1" smtClean="0">
                <a:solidFill>
                  <a:schemeClr val="tx2"/>
                </a:solidFill>
              </a:rPr>
              <a:t>tiempo</a:t>
            </a:r>
            <a:r>
              <a:rPr lang="en-US" sz="2400" dirty="0" smtClean="0">
                <a:solidFill>
                  <a:schemeClr val="tx2"/>
                </a:solidFill>
              </a:rPr>
              <a:t>? – Lola </a:t>
            </a:r>
            <a:r>
              <a:rPr lang="en-US" sz="2400" dirty="0" err="1" smtClean="0">
                <a:solidFill>
                  <a:schemeClr val="tx2"/>
                </a:solidFill>
              </a:rPr>
              <a:t>necestia</a:t>
            </a:r>
            <a:r>
              <a:rPr lang="en-US" sz="2400" dirty="0" smtClean="0">
                <a:solidFill>
                  <a:schemeClr val="tx2"/>
                </a:solidFill>
              </a:rPr>
              <a:t> mas </a:t>
            </a:r>
            <a:r>
              <a:rPr lang="en-US" sz="2400" dirty="0" err="1" smtClean="0">
                <a:solidFill>
                  <a:schemeClr val="tx2"/>
                </a:solidFill>
              </a:rPr>
              <a:t>tiempo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¿_________ </a:t>
            </a:r>
            <a:r>
              <a:rPr lang="en-US" sz="2400" dirty="0" err="1" smtClean="0">
                <a:solidFill>
                  <a:schemeClr val="tx2"/>
                </a:solidFill>
              </a:rPr>
              <a:t>lenguaje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estudias</a:t>
            </a:r>
            <a:r>
              <a:rPr lang="en-US" sz="2400" dirty="0" smtClean="0">
                <a:solidFill>
                  <a:schemeClr val="tx2"/>
                </a:solidFill>
              </a:rPr>
              <a:t>? – </a:t>
            </a:r>
            <a:r>
              <a:rPr lang="en-US" sz="2400" dirty="0" err="1" smtClean="0">
                <a:solidFill>
                  <a:schemeClr val="tx2"/>
                </a:solidFill>
              </a:rPr>
              <a:t>Yo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estudio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espanol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¿_________ es el </a:t>
            </a:r>
            <a:r>
              <a:rPr lang="en-US" sz="2400" dirty="0" err="1" smtClean="0">
                <a:solidFill>
                  <a:schemeClr val="tx2"/>
                </a:solidFill>
              </a:rPr>
              <a:t>examen</a:t>
            </a:r>
            <a:r>
              <a:rPr lang="en-US" sz="2400" dirty="0" smtClean="0">
                <a:solidFill>
                  <a:schemeClr val="tx2"/>
                </a:solidFill>
              </a:rPr>
              <a:t>? –El </a:t>
            </a:r>
            <a:r>
              <a:rPr lang="en-US" sz="2400" dirty="0" err="1" smtClean="0">
                <a:solidFill>
                  <a:schemeClr val="tx2"/>
                </a:solidFill>
              </a:rPr>
              <a:t>examen</a:t>
            </a:r>
            <a:r>
              <a:rPr lang="en-US" sz="2400" dirty="0" smtClean="0">
                <a:solidFill>
                  <a:schemeClr val="tx2"/>
                </a:solidFill>
              </a:rPr>
              <a:t> es el lunes.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2"/>
                </a:solidFill>
              </a:rPr>
              <a:t>¿_________</a:t>
            </a:r>
            <a:r>
              <a:rPr lang="en-US" sz="2400" dirty="0" err="1" smtClean="0">
                <a:solidFill>
                  <a:schemeClr val="tx2"/>
                </a:solidFill>
              </a:rPr>
              <a:t>esta</a:t>
            </a:r>
            <a:r>
              <a:rPr lang="en-US" sz="2400" dirty="0" smtClean="0">
                <a:solidFill>
                  <a:schemeClr val="tx2"/>
                </a:solidFill>
              </a:rPr>
              <a:t> mi </a:t>
            </a:r>
            <a:r>
              <a:rPr lang="en-US" sz="2400" dirty="0" err="1" smtClean="0">
                <a:solidFill>
                  <a:schemeClr val="tx2"/>
                </a:solidFill>
              </a:rPr>
              <a:t>libro</a:t>
            </a:r>
            <a:r>
              <a:rPr lang="en-US" sz="2400" dirty="0" smtClean="0">
                <a:solidFill>
                  <a:schemeClr val="tx2"/>
                </a:solidFill>
              </a:rPr>
              <a:t>? –</a:t>
            </a:r>
            <a:r>
              <a:rPr lang="en-US" sz="2400" dirty="0" err="1" smtClean="0">
                <a:solidFill>
                  <a:schemeClr val="tx2"/>
                </a:solidFill>
              </a:rPr>
              <a:t>Tu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libro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esta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en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tu</a:t>
            </a:r>
            <a:r>
              <a:rPr lang="en-US" sz="2400" dirty="0" smtClean="0">
                <a:solidFill>
                  <a:schemeClr val="tx2"/>
                </a:solidFill>
              </a:rPr>
              <a:t> mochila.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14400" y="3500735"/>
            <a:ext cx="13292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Por qué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25007" y="4336702"/>
            <a:ext cx="10550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Quién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95400" y="5100935"/>
            <a:ext cx="7825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Qué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021286" y="5515897"/>
            <a:ext cx="13292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Cuándo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144341" y="6018469"/>
            <a:ext cx="11416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Dónde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30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8637"/>
            <a:ext cx="8991600" cy="4525963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6.4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2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/>
              <a:t>WORKBOOK p.R.17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E. </a:t>
            </a:r>
            <a:r>
              <a:rPr lang="en-US" sz="2600" dirty="0" err="1" smtClean="0">
                <a:solidFill>
                  <a:schemeClr val="tx2"/>
                </a:solidFill>
              </a:rPr>
              <a:t>Completa</a:t>
            </a:r>
            <a:endParaRPr lang="en-US" sz="2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ANTONIO: ¿Quieres ir a ver el partido de basquetbol?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MARTA: No, gracias, Antonio, no ____________ el basquetbol.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ANTONIO: ¿____________ el futbol?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MARTA: No, Antonio. No ____________ el futbol.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ANTONIO: ¿Por qué no ___________ los deportes?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MARTA: Los deportes ____________.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ANTONIO: Entonces, ¿qué ____________ hacer?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chemeClr val="tx2"/>
                </a:solidFill>
              </a:rPr>
              <a:t>MARTA: ______________ leer. _____________ mucho la literatura.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626802" y="2283993"/>
            <a:ext cx="15359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441364" y="3050232"/>
            <a:ext cx="1426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Te gusta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199327" y="3581400"/>
            <a:ext cx="18966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interesa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162972" y="4114800"/>
            <a:ext cx="15520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te gustan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806521" y="4569767"/>
            <a:ext cx="18614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aburren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559130" y="5031432"/>
            <a:ext cx="13644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te gusta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133600" y="5550760"/>
            <a:ext cx="15183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221429" y="5493097"/>
            <a:ext cx="18790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interesa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7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81000"/>
            <a:ext cx="8991600" cy="4525963"/>
          </a:xfrm>
        </p:spPr>
        <p:txBody>
          <a:bodyPr/>
          <a:lstStyle/>
          <a:p>
            <a:pPr marL="514350" indent="-514350">
              <a:buAutoNum type="alphaUcPeriod" startAt="6"/>
            </a:pPr>
            <a:r>
              <a:rPr lang="en-US" dirty="0" smtClean="0"/>
              <a:t>Indicate if the following interest or bore you.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Los deportes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El arte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Jugar béisbol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La informática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computer</a:t>
            </a:r>
            <a:r>
              <a:rPr lang="es-ES_tradnl" i="1" dirty="0" smtClean="0"/>
              <a:t> </a:t>
            </a:r>
            <a:r>
              <a:rPr lang="es-ES_tradnl" i="1" dirty="0" err="1" smtClean="0"/>
              <a:t>science</a:t>
            </a:r>
            <a:r>
              <a:rPr lang="es-ES_tradnl" i="1" dirty="0" smtClean="0"/>
              <a:t>)</a:t>
            </a:r>
            <a:endParaRPr lang="es-ES_tradnl" dirty="0" smtClean="0"/>
          </a:p>
          <a:p>
            <a:pPr marL="514350" indent="-514350">
              <a:buAutoNum type="arabicPeriod"/>
            </a:pPr>
            <a:r>
              <a:rPr lang="es-ES_tradnl" dirty="0" smtClean="0"/>
              <a:t>Leer revistas </a:t>
            </a:r>
            <a:r>
              <a:rPr lang="es-ES_tradnl" i="1" dirty="0" smtClean="0"/>
              <a:t>(magazines)</a:t>
            </a:r>
            <a:endParaRPr lang="es-ES_tradnl" dirty="0" smtClean="0"/>
          </a:p>
          <a:p>
            <a:pPr marL="514350" indent="-514350">
              <a:buAutoNum type="arabicPeriod"/>
            </a:pPr>
            <a:r>
              <a:rPr lang="es-ES_tradnl" dirty="0" smtClean="0"/>
              <a:t>Las fiestas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La historia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Ver partidos de futbol</a:t>
            </a:r>
            <a:endParaRPr lang="es-ES_tradnl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00400" y="1066800"/>
            <a:ext cx="35894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gustan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aburren)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973156" y="1595735"/>
            <a:ext cx="3230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aburre)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276600" y="2205335"/>
            <a:ext cx="3230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aburre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gusta)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429000" y="2814935"/>
            <a:ext cx="3581400" cy="461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aburre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gusta)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124200" y="3348335"/>
            <a:ext cx="3589444" cy="461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gustan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aburren)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743200" y="3957935"/>
            <a:ext cx="35894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gustan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aburren)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743200" y="4567535"/>
            <a:ext cx="3230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aburre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gusta)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640156" y="5100935"/>
            <a:ext cx="3230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me gusta </a:t>
            </a:r>
            <a:r>
              <a:rPr lang="es-ES_tradnl" altLang="en-US" sz="2400" i="1" dirty="0" smtClean="0">
                <a:solidFill>
                  <a:srgbClr val="00B0F0"/>
                </a:solidFill>
              </a:rPr>
              <a:t>(me aburre)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8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 la </a:t>
            </a:r>
            <a:r>
              <a:rPr lang="en-US" dirty="0" err="1" smtClean="0"/>
              <a:t>condicion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0" t="20961" r="18586" b="10577"/>
          <a:stretch/>
        </p:blipFill>
        <p:spPr bwMode="auto">
          <a:xfrm>
            <a:off x="485336" y="1697501"/>
            <a:ext cx="8201464" cy="500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3810000"/>
            <a:ext cx="282068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29000" y="3810000"/>
            <a:ext cx="251588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3311" y="3810000"/>
            <a:ext cx="251588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8800" y="6347641"/>
            <a:ext cx="251588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65502" y="6336268"/>
            <a:ext cx="337600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 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63912" y="3805535"/>
            <a:ext cx="22204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Esta enfermo/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Tiene fiebre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688112" y="3775685"/>
            <a:ext cx="21531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Esta cansada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93463" y="3817203"/>
            <a:ext cx="23038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Esta contento/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Feliz/ Alegre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087912" y="6320135"/>
            <a:ext cx="2202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Esta nervioso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12737" y="6320135"/>
            <a:ext cx="32287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Esta triste/deprimida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20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4" t="22500" r="18261" b="24231"/>
          <a:stretch/>
        </p:blipFill>
        <p:spPr bwMode="auto">
          <a:xfrm>
            <a:off x="-203981" y="457200"/>
            <a:ext cx="7976381" cy="389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6" t="21223" r="59965" b="10307"/>
          <a:stretch/>
        </p:blipFill>
        <p:spPr bwMode="auto">
          <a:xfrm>
            <a:off x="7165755" y="457200"/>
            <a:ext cx="2054445" cy="392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4369873"/>
            <a:ext cx="1882622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  <a:p>
            <a:r>
              <a:rPr lang="en-US" b="1" dirty="0">
                <a:solidFill>
                  <a:srgbClr val="000000"/>
                </a:solidFill>
              </a:rPr>
              <a:t> </a:t>
            </a:r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4343400"/>
            <a:ext cx="1882622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</a:t>
            </a:r>
            <a:r>
              <a:rPr lang="en-US" b="1" dirty="0" smtClean="0">
                <a:solidFill>
                  <a:srgbClr val="000000"/>
                </a:solidFill>
              </a:rPr>
              <a:t>.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47876" y="4343400"/>
            <a:ext cx="1882622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</a:t>
            </a:r>
            <a:r>
              <a:rPr lang="en-US" b="1" dirty="0" smtClean="0">
                <a:solidFill>
                  <a:srgbClr val="000000"/>
                </a:solidFill>
              </a:rPr>
              <a:t>.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08008" y="4384186"/>
            <a:ext cx="1759792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</a:t>
            </a:r>
            <a:r>
              <a:rPr lang="en-US" b="1" dirty="0" smtClean="0">
                <a:solidFill>
                  <a:srgbClr val="000000"/>
                </a:solidFill>
              </a:rPr>
              <a:t>.</a:t>
            </a: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28601" y="4435732"/>
            <a:ext cx="16002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Tiene dolor de cabeza/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Le duele la cabeza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895600" y="4419600"/>
            <a:ext cx="16002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Tiene dolor de garganta/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Le duele la garganta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389086" y="4413714"/>
            <a:ext cx="174141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Tiene dolor de estomago/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Le duele el estomago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467600" y="4528066"/>
            <a:ext cx="1600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Esta enfadado/</a:t>
            </a:r>
            <a:r>
              <a:rPr lang="es-ES_tradnl" altLang="en-US" sz="2400" b="1" dirty="0">
                <a:solidFill>
                  <a:srgbClr val="00B0F0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B0F0"/>
                </a:solidFill>
              </a:rPr>
              <a:t>enojado</a:t>
            </a:r>
          </a:p>
        </p:txBody>
      </p:sp>
    </p:spTree>
    <p:extLst>
      <p:ext uri="{BB962C8B-B14F-4D97-AF65-F5344CB8AC3E}">
        <p14:creationId xmlns:p14="http://schemas.microsoft.com/office/powerpoint/2010/main" val="32830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0" t="26073" r="14862" b="16278"/>
          <a:stretch/>
        </p:blipFill>
        <p:spPr bwMode="auto">
          <a:xfrm>
            <a:off x="-1" y="1678674"/>
            <a:ext cx="9144001" cy="421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II-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CIERTO o FALSO</a:t>
            </a:r>
            <a:endParaRPr lang="en-US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85800" y="2357735"/>
            <a:ext cx="464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Cierto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09600" y="3424535"/>
            <a:ext cx="464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Falso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09600" y="4415135"/>
            <a:ext cx="464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Cierto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09600" y="5481935"/>
            <a:ext cx="464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smtClean="0">
                <a:solidFill>
                  <a:srgbClr val="00B0F0"/>
                </a:solidFill>
              </a:rPr>
              <a:t>Fals</a:t>
            </a:r>
            <a:r>
              <a:rPr lang="es-ES_tradnl" altLang="en-US" sz="2400" b="1" smtClean="0">
                <a:solidFill>
                  <a:srgbClr val="00B0F0"/>
                </a:solidFill>
              </a:rPr>
              <a:t>o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6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III-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“</a:t>
            </a:r>
            <a:r>
              <a:rPr lang="en-US" dirty="0" err="1" smtClean="0"/>
              <a:t>Ser</a:t>
            </a:r>
            <a:r>
              <a:rPr lang="en-US" dirty="0" smtClean="0"/>
              <a:t>” o “</a:t>
            </a:r>
            <a:r>
              <a:rPr lang="en-US" dirty="0" err="1" smtClean="0"/>
              <a:t>Estar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4" t="24724" r="14641" b="19711"/>
          <a:stretch/>
        </p:blipFill>
        <p:spPr bwMode="auto">
          <a:xfrm>
            <a:off x="20506" y="1433809"/>
            <a:ext cx="9123494" cy="489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501950" y="4019490"/>
            <a:ext cx="12875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i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(</a:t>
            </a:r>
            <a:r>
              <a:rPr lang="es-ES_tradnl" altLang="en-US" sz="2000" i="1" dirty="0" err="1">
                <a:solidFill>
                  <a:srgbClr val="000000"/>
                </a:solidFill>
                <a:latin typeface="Baskerville Old Face" panose="02020602080505020303" pitchFamily="18" charset="0"/>
              </a:rPr>
              <a:t>Germany</a:t>
            </a:r>
            <a:r>
              <a:rPr lang="es-ES_tradnl" altLang="en-US" sz="2000" i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)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75855" y="1461518"/>
            <a:ext cx="12250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estoy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1124" y="2067580"/>
            <a:ext cx="10438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Está 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524000" y="2667000"/>
            <a:ext cx="8856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está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933773" y="3276600"/>
            <a:ext cx="6848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 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933773" y="3896380"/>
            <a:ext cx="6848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643150" y="4582180"/>
            <a:ext cx="10438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Está 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95400" y="5191780"/>
            <a:ext cx="9236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son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34173" y="5191780"/>
            <a:ext cx="12250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están 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524000" y="5791200"/>
            <a:ext cx="17443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estamos </a:t>
            </a:r>
          </a:p>
        </p:txBody>
      </p:sp>
    </p:spTree>
    <p:extLst>
      <p:ext uri="{BB962C8B-B14F-4D97-AF65-F5344CB8AC3E}">
        <p14:creationId xmlns:p14="http://schemas.microsoft.com/office/powerpoint/2010/main" val="341199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927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762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Repaso</a:t>
            </a:r>
            <a:r>
              <a:rPr lang="en-US" sz="4000" dirty="0" smtClean="0">
                <a:solidFill>
                  <a:srgbClr val="FF0000"/>
                </a:solidFill>
              </a:rPr>
              <a:t> de </a:t>
            </a:r>
            <a:r>
              <a:rPr lang="en-US" sz="4000" dirty="0" err="1" smtClean="0">
                <a:solidFill>
                  <a:srgbClr val="FF0000"/>
                </a:solidFill>
              </a:rPr>
              <a:t>Geografia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4273127"/>
            <a:ext cx="8458200" cy="266107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Escribe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 de America Central:</a:t>
            </a:r>
          </a:p>
          <a:p>
            <a:pPr marL="0" indent="0">
              <a:buNone/>
            </a:pPr>
            <a:r>
              <a:rPr lang="en-US" dirty="0" smtClean="0"/>
              <a:t>1.				</a:t>
            </a:r>
            <a:r>
              <a:rPr lang="en-US" dirty="0"/>
              <a:t>5</a:t>
            </a:r>
            <a:r>
              <a:rPr lang="en-US" dirty="0" smtClean="0"/>
              <a:t>.			9.</a:t>
            </a:r>
          </a:p>
          <a:p>
            <a:pPr marL="0" indent="0">
              <a:buNone/>
            </a:pPr>
            <a:r>
              <a:rPr lang="en-US" dirty="0" smtClean="0"/>
              <a:t>2.				6.			10.</a:t>
            </a:r>
          </a:p>
          <a:p>
            <a:pPr marL="0" indent="0">
              <a:buNone/>
            </a:pPr>
            <a:r>
              <a:rPr lang="en-US" dirty="0" smtClean="0"/>
              <a:t>3.				7.			</a:t>
            </a:r>
          </a:p>
          <a:p>
            <a:pPr marL="0" indent="0">
              <a:buNone/>
            </a:pPr>
            <a:r>
              <a:rPr lang="en-US" dirty="0" smtClean="0"/>
              <a:t>4.				8.		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524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129316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9000" y="2133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273336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313134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9200" y="3602394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86400" y="3505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78561" y="200823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67200" y="313134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85800" y="4800600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El Salvador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85800" y="5329535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Costa Rica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5800" y="5791200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Cuba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85800" y="6320135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Nicaragua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381500" y="4753896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Panamá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419600" y="5257800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Puerto Rico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419600" y="5786735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México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343400" y="6320135"/>
            <a:ext cx="3733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Republica Dominicana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010400" y="4724400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Guatemala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239000" y="5257800"/>
            <a:ext cx="2209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</a:rPr>
              <a:t>Honduras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9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274637"/>
            <a:ext cx="8839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kern="0" dirty="0" smtClean="0">
                <a:solidFill>
                  <a:srgbClr val="00B050"/>
                </a:solidFill>
              </a:rPr>
              <a:t>IV- </a:t>
            </a:r>
            <a:r>
              <a:rPr lang="en-US" kern="0" dirty="0" err="1" smtClean="0">
                <a:solidFill>
                  <a:srgbClr val="000000"/>
                </a:solidFill>
              </a:rPr>
              <a:t>Copia</a:t>
            </a:r>
            <a:r>
              <a:rPr lang="en-US" kern="0" dirty="0" smtClean="0">
                <a:solidFill>
                  <a:srgbClr val="000000"/>
                </a:solidFill>
              </a:rPr>
              <a:t> y </a:t>
            </a:r>
            <a:r>
              <a:rPr lang="en-US" kern="0" dirty="0" err="1" smtClean="0">
                <a:solidFill>
                  <a:srgbClr val="000000"/>
                </a:solidFill>
              </a:rPr>
              <a:t>completa</a:t>
            </a:r>
            <a:r>
              <a:rPr lang="en-US" kern="0" dirty="0" smtClean="0">
                <a:solidFill>
                  <a:srgbClr val="000000"/>
                </a:solidFill>
              </a:rPr>
              <a:t> la </a:t>
            </a:r>
            <a:r>
              <a:rPr lang="en-US" kern="0" dirty="0" err="1" smtClean="0">
                <a:solidFill>
                  <a:srgbClr val="000000"/>
                </a:solidFill>
              </a:rPr>
              <a:t>tabla</a:t>
            </a:r>
            <a:r>
              <a:rPr lang="en-US" kern="0" dirty="0" smtClean="0">
                <a:solidFill>
                  <a:srgbClr val="000000"/>
                </a:solidFill>
              </a:rPr>
              <a:t>.</a:t>
            </a:r>
            <a:endParaRPr lang="en-US" kern="0" dirty="0">
              <a:solidFill>
                <a:srgbClr val="0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571725"/>
              </p:ext>
            </p:extLst>
          </p:nvPr>
        </p:nvGraphicFramePr>
        <p:xfrm>
          <a:off x="76200" y="1143000"/>
          <a:ext cx="8763000" cy="533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409973"/>
                <a:gridCol w="1298222"/>
                <a:gridCol w="1054805"/>
              </a:tblGrid>
              <a:tr h="497295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1. Norma es de Ecuador.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2.</a:t>
                      </a:r>
                      <a:r>
                        <a:rPr lang="es-ES_tradnl" sz="2400" baseline="0" noProof="0" dirty="0" smtClean="0"/>
                        <a:t> Si, es de Puerto Viejo.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3. Puerto</a:t>
                      </a:r>
                      <a:r>
                        <a:rPr lang="es-ES_tradnl" sz="2400" baseline="0" noProof="0" dirty="0" smtClean="0"/>
                        <a:t> V</a:t>
                      </a:r>
                      <a:r>
                        <a:rPr lang="es-ES_tradnl" sz="2400" noProof="0" dirty="0" smtClean="0"/>
                        <a:t>iejo está en la costa</a:t>
                      </a:r>
                      <a:r>
                        <a:rPr lang="es-ES_tradnl" sz="2400" baseline="0" noProof="0" dirty="0" smtClean="0"/>
                        <a:t> de Ecuador.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4. Cruz es de Ecuador</a:t>
                      </a:r>
                      <a:r>
                        <a:rPr lang="es-ES_tradnl" sz="2400" baseline="0" noProof="0" dirty="0" smtClean="0"/>
                        <a:t> también.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5. Su pueblo está en las montañas.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6. Su familia todavía está en el pueblo.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7. Son de </a:t>
                      </a:r>
                      <a:r>
                        <a:rPr lang="es-ES_tradnl" sz="2400" noProof="0" dirty="0" err="1" smtClean="0"/>
                        <a:t>Tanguarín</a:t>
                      </a:r>
                      <a:r>
                        <a:rPr lang="es-ES_tradnl" sz="2400" noProof="0" dirty="0" smtClean="0"/>
                        <a:t>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729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8. Su casa está en el centro del pueblo.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8345">
                <a:tc>
                  <a:txBody>
                    <a:bodyPr/>
                    <a:lstStyle/>
                    <a:p>
                      <a:r>
                        <a:rPr lang="es-ES_tradnl" sz="2400" noProof="0" dirty="0" smtClean="0"/>
                        <a:t>9.  Los abuelos</a:t>
                      </a:r>
                      <a:r>
                        <a:rPr lang="es-ES_tradnl" sz="2400" baseline="0" noProof="0" dirty="0" smtClean="0"/>
                        <a:t> de Norma no son de Colombia. Son de España.</a:t>
                      </a:r>
                      <a:endParaRPr lang="es-ES_tradnl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016789" y="15634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41956" y="20968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934200" y="2514600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041956" y="30874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975156" y="35446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975156" y="40780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8077200" y="45352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975156" y="49924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8169189" y="5678269"/>
            <a:ext cx="492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2296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566</Words>
  <Application>Microsoft Office PowerPoint</Application>
  <PresentationFormat>On-screen Show (4:3)</PresentationFormat>
  <Paragraphs>168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Me llamo ___________       Clase 802 La fecha es el 17 de noviembre del 2016</vt:lpstr>
      <vt:lpstr>Repaso de la Tarea 25</vt:lpstr>
      <vt:lpstr>PowerPoint Presentation</vt:lpstr>
      <vt:lpstr>Practica</vt:lpstr>
      <vt:lpstr>PowerPoint Presentation</vt:lpstr>
      <vt:lpstr>PowerPoint Presentation</vt:lpstr>
      <vt:lpstr>PowerPoint Presentation</vt:lpstr>
      <vt:lpstr>Repaso de Geografia</vt:lpstr>
      <vt:lpstr>PowerPoint Presentation</vt:lpstr>
      <vt:lpstr>Tarea # 26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Clase 801 La fecha es el 19 de noviembre del 2015</dc:title>
  <dc:creator>Helen Zumaeta</dc:creator>
  <cp:lastModifiedBy>Helen Zumaeta</cp:lastModifiedBy>
  <cp:revision>13</cp:revision>
  <dcterms:created xsi:type="dcterms:W3CDTF">2015-11-19T00:05:33Z</dcterms:created>
  <dcterms:modified xsi:type="dcterms:W3CDTF">2016-11-17T19:04:14Z</dcterms:modified>
</cp:coreProperties>
</file>